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353BB4B-2FB0-4E4D-B24F-08EDE366435E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B9D3317-092A-408B-9A2B-8A2E25F206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Indian Empires:</a:t>
            </a:r>
            <a:br>
              <a:rPr lang="en-US" dirty="0" smtClean="0"/>
            </a:br>
            <a:r>
              <a:rPr lang="en-US" dirty="0" smtClean="0"/>
              <a:t>1100 BCE – 500CE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SSWH2.A&amp;B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  Gupta Empire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371600"/>
            <a:ext cx="5486400" cy="5486400"/>
          </a:xfrm>
        </p:spPr>
      </p:pic>
    </p:spTree>
    <p:extLst>
      <p:ext uri="{BB962C8B-B14F-4D97-AF65-F5344CB8AC3E}">
        <p14:creationId xmlns:p14="http://schemas.microsoft.com/office/powerpoint/2010/main" val="327083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  Gupta Empire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5400"/>
            <a:ext cx="8610600" cy="5906872"/>
          </a:xfrm>
        </p:spPr>
      </p:pic>
    </p:spTree>
    <p:extLst>
      <p:ext uri="{BB962C8B-B14F-4D97-AF65-F5344CB8AC3E}">
        <p14:creationId xmlns:p14="http://schemas.microsoft.com/office/powerpoint/2010/main" val="1674769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  Gupta Empire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94691"/>
            <a:ext cx="5334000" cy="5463309"/>
          </a:xfrm>
        </p:spPr>
      </p:pic>
    </p:spTree>
    <p:extLst>
      <p:ext uri="{BB962C8B-B14F-4D97-AF65-F5344CB8AC3E}">
        <p14:creationId xmlns:p14="http://schemas.microsoft.com/office/powerpoint/2010/main" val="167476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I. Early Aryan Migrations</a:t>
            </a:r>
            <a:endParaRPr lang="en-US" sz="3200" b="1" dirty="0"/>
          </a:p>
        </p:txBody>
      </p:sp>
      <p:pic>
        <p:nvPicPr>
          <p:cNvPr id="10" name="Content Placeholder 9" descr="Aryan migra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785541"/>
            <a:ext cx="6153679" cy="4615259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Beginning around 1750 BCE – the Aryans migrated from Europe into the Indo-</a:t>
            </a:r>
            <a:r>
              <a:rPr lang="en-US" sz="2400" dirty="0" err="1" smtClean="0"/>
              <a:t>Gangetic</a:t>
            </a:r>
            <a:r>
              <a:rPr lang="en-US" sz="2400" dirty="0" smtClean="0"/>
              <a:t> Plain.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They brought their religious texts with them.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“Vedas”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II. The Caste System</a:t>
            </a:r>
            <a:endParaRPr lang="en-US" sz="2800" b="1" dirty="0"/>
          </a:p>
        </p:txBody>
      </p:sp>
      <p:pic>
        <p:nvPicPr>
          <p:cNvPr id="10" name="Content Placeholder 9" descr="caste syste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1" y="2059294"/>
            <a:ext cx="6581284" cy="3960506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67838" y="2057400"/>
            <a:ext cx="2468880" cy="4572000"/>
          </a:xfrm>
        </p:spPr>
        <p:txBody>
          <a:bodyPr/>
          <a:lstStyle/>
          <a:p>
            <a:r>
              <a:rPr lang="en-US" sz="2800" dirty="0" smtClean="0"/>
              <a:t>Indian society was divided into very rigid social classes.  Moving from a lower social class to a higher one was very rare.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251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III.  </a:t>
            </a:r>
            <a:r>
              <a:rPr lang="en-US" dirty="0" err="1" smtClean="0"/>
              <a:t>Mauryan</a:t>
            </a:r>
            <a:r>
              <a:rPr lang="en-US" dirty="0" smtClean="0"/>
              <a:t> Empire (Chandragupta)</a:t>
            </a:r>
            <a:endParaRPr lang="en-US" dirty="0"/>
          </a:p>
        </p:txBody>
      </p:sp>
      <p:pic>
        <p:nvPicPr>
          <p:cNvPr id="8" name="Content Placeholder 7" descr="IndiaMauryaEmpir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82724" y="1755316"/>
            <a:ext cx="4313076" cy="4721684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</a:t>
            </a:r>
            <a:r>
              <a:rPr lang="en-US" dirty="0" smtClean="0"/>
              <a:t>.  For centuries, India was made up of numerous independent groups.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.  It was united under the </a:t>
            </a:r>
            <a:r>
              <a:rPr lang="en-US" dirty="0" err="1" smtClean="0"/>
              <a:t>Mauryan</a:t>
            </a:r>
            <a:r>
              <a:rPr lang="en-US" dirty="0" smtClean="0"/>
              <a:t> Empire in 321 BCE.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251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III.  </a:t>
            </a:r>
            <a:r>
              <a:rPr lang="en-US" dirty="0" err="1" smtClean="0"/>
              <a:t>Mauryan</a:t>
            </a:r>
            <a:r>
              <a:rPr lang="en-US" dirty="0" smtClean="0"/>
              <a:t> Empire (Chandragupta)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C</a:t>
            </a:r>
            <a:r>
              <a:rPr lang="en-US" dirty="0" smtClean="0"/>
              <a:t>.  </a:t>
            </a:r>
            <a:r>
              <a:rPr lang="en-US" dirty="0" err="1" smtClean="0"/>
              <a:t>Mauryans</a:t>
            </a:r>
            <a:r>
              <a:rPr lang="en-US" dirty="0" smtClean="0"/>
              <a:t> were led by Chandragupta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He came to power by raising an army and killing the king before him.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Maintained power by force.</a:t>
            </a:r>
            <a:endParaRPr lang="en-US" dirty="0"/>
          </a:p>
        </p:txBody>
      </p:sp>
      <p:pic>
        <p:nvPicPr>
          <p:cNvPr id="5" name="Content Placeholder 4" descr="chandragupt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524000"/>
            <a:ext cx="3733800" cy="51551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 </a:t>
            </a:r>
            <a:r>
              <a:rPr lang="en-US" dirty="0" err="1" smtClean="0"/>
              <a:t>Mauryan</a:t>
            </a:r>
            <a:r>
              <a:rPr lang="en-US" dirty="0" smtClean="0"/>
              <a:t> Empire (</a:t>
            </a:r>
            <a:r>
              <a:rPr lang="en-US" dirty="0" err="1" smtClean="0"/>
              <a:t>Ashoka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Content Placeholder 4" descr="asho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2659" y="2133600"/>
            <a:ext cx="4876800" cy="3657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73936"/>
            <a:ext cx="4038600" cy="462381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.  Chandragupta’s grandson </a:t>
            </a:r>
            <a:r>
              <a:rPr lang="en-US" dirty="0" err="1" smtClean="0"/>
              <a:t>Ashoka</a:t>
            </a:r>
            <a:r>
              <a:rPr lang="en-US" dirty="0" smtClean="0"/>
              <a:t> became king next.</a:t>
            </a:r>
          </a:p>
          <a:p>
            <a:endParaRPr lang="en-US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.  Fought a war against </a:t>
            </a:r>
            <a:r>
              <a:rPr lang="en-US" dirty="0" err="1" smtClean="0"/>
              <a:t>Kalinga</a:t>
            </a:r>
            <a:r>
              <a:rPr lang="en-US" dirty="0" smtClean="0"/>
              <a:t> that cost 100,000+ lives</a:t>
            </a:r>
          </a:p>
          <a:p>
            <a:endParaRPr lang="en-US" dirty="0" smtClean="0"/>
          </a:p>
          <a:p>
            <a:r>
              <a:rPr lang="en-US" b="1" dirty="0" smtClean="0"/>
              <a:t>C</a:t>
            </a:r>
            <a:r>
              <a:rPr lang="en-US" dirty="0" smtClean="0"/>
              <a:t>.  Decided to rule using the teachings of Buddha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IV.  </a:t>
            </a:r>
            <a:r>
              <a:rPr lang="en-US" sz="2400" b="1" dirty="0" err="1" smtClean="0"/>
              <a:t>Mauryan</a:t>
            </a:r>
            <a:r>
              <a:rPr lang="en-US" sz="2400" b="1" dirty="0" smtClean="0"/>
              <a:t> Empire (</a:t>
            </a:r>
            <a:r>
              <a:rPr lang="en-US" sz="2400" b="1" dirty="0" err="1" smtClean="0"/>
              <a:t>Ashoka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pic>
        <p:nvPicPr>
          <p:cNvPr id="7" name="Content Placeholder 6" descr="edicts_of_ashoka_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2272056"/>
            <a:ext cx="6248400" cy="3546389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47800"/>
            <a:ext cx="2819400" cy="45720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D</a:t>
            </a:r>
            <a:r>
              <a:rPr lang="en-US" sz="2000" dirty="0" smtClean="0"/>
              <a:t>.  </a:t>
            </a:r>
            <a:r>
              <a:rPr lang="en-US" sz="2000" dirty="0" err="1" smtClean="0"/>
              <a:t>Ashoka</a:t>
            </a:r>
            <a:r>
              <a:rPr lang="en-US" sz="2000" dirty="0" smtClean="0"/>
              <a:t> built monuments to the Buddha all across the empire to remind people of his teachings.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“Proper behavior towards servants and employees, respect for mother and father, generosity to friends, companions, relations, Brahmans, and Ascetics, and not killing living beings.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IV.  </a:t>
            </a:r>
            <a:r>
              <a:rPr lang="en-US" dirty="0" err="1" smtClean="0"/>
              <a:t>Mauryan</a:t>
            </a:r>
            <a:r>
              <a:rPr lang="en-US" dirty="0" smtClean="0"/>
              <a:t> Empire (</a:t>
            </a:r>
            <a:r>
              <a:rPr lang="en-US" dirty="0" err="1" smtClean="0"/>
              <a:t>Ashoka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.  After the death of </a:t>
            </a:r>
            <a:r>
              <a:rPr lang="en-US" dirty="0" err="1" smtClean="0"/>
              <a:t>Ashoka</a:t>
            </a:r>
            <a:r>
              <a:rPr lang="en-US" dirty="0" smtClean="0"/>
              <a:t> the </a:t>
            </a:r>
            <a:r>
              <a:rPr lang="en-US" dirty="0" err="1" smtClean="0"/>
              <a:t>Mauryan</a:t>
            </a:r>
            <a:r>
              <a:rPr lang="en-US" dirty="0" smtClean="0"/>
              <a:t> Empire fell apart, and the land was taken by several different kingdoms</a:t>
            </a:r>
          </a:p>
          <a:p>
            <a:endParaRPr lang="en-US" dirty="0" smtClean="0"/>
          </a:p>
          <a:p>
            <a:r>
              <a:rPr lang="en-US" b="1" u="sng" dirty="0" smtClean="0"/>
              <a:t>Reflection</a:t>
            </a:r>
            <a:r>
              <a:rPr lang="en-US" b="1" dirty="0" smtClean="0"/>
              <a:t>: </a:t>
            </a:r>
            <a:r>
              <a:rPr lang="en-US" dirty="0" smtClean="0"/>
              <a:t>This statement is taken from one of </a:t>
            </a:r>
            <a:r>
              <a:rPr lang="en-US" dirty="0" err="1" smtClean="0"/>
              <a:t>Ashoka’s</a:t>
            </a:r>
            <a:r>
              <a:rPr lang="en-US" dirty="0" smtClean="0"/>
              <a:t> pillars.  In what ways would believing in this teaching change the way he led his ancient empire?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“All men are my children. What I desire for my own children, and I desire their welfare and happiness both in this world and the next, that I desire for all men. You do not understand to what extent I desire this, and if some of you do understand, you do not understand the full extent of my desire.”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  Gupta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Indian empire (320-535 AD)</a:t>
            </a:r>
          </a:p>
          <a:p>
            <a:pPr lvl="1"/>
            <a:r>
              <a:rPr lang="en-US" dirty="0" smtClean="0"/>
              <a:t>Led by emperors:</a:t>
            </a:r>
          </a:p>
          <a:p>
            <a:pPr lvl="2"/>
            <a:r>
              <a:rPr lang="en-US" dirty="0" smtClean="0"/>
              <a:t>Chandra Gupta I (not related to Chandragupta </a:t>
            </a:r>
            <a:r>
              <a:rPr lang="en-US" dirty="0" err="1" smtClean="0"/>
              <a:t>Maurya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Samundra</a:t>
            </a:r>
            <a:r>
              <a:rPr lang="en-US" dirty="0" smtClean="0"/>
              <a:t> Gupta</a:t>
            </a:r>
          </a:p>
          <a:p>
            <a:pPr lvl="2"/>
            <a:r>
              <a:rPr lang="en-US" dirty="0" smtClean="0"/>
              <a:t>Chandra Gupta II</a:t>
            </a:r>
          </a:p>
          <a:p>
            <a:pPr lvl="2"/>
            <a:endParaRPr lang="en-US" dirty="0"/>
          </a:p>
          <a:p>
            <a:r>
              <a:rPr lang="en-US" dirty="0" smtClean="0"/>
              <a:t>These emperors started a “golden age” by increasing India’s wealth through trade and investing in the 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78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</TotalTime>
  <Words>417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Corbel</vt:lpstr>
      <vt:lpstr>Wingdings</vt:lpstr>
      <vt:lpstr>Wingdings 2</vt:lpstr>
      <vt:lpstr>Wingdings 3</vt:lpstr>
      <vt:lpstr>Module</vt:lpstr>
      <vt:lpstr>Indian Empires: 1100 BCE – 500CE</vt:lpstr>
      <vt:lpstr>I. Early Aryan Migrations</vt:lpstr>
      <vt:lpstr>II. The Caste System</vt:lpstr>
      <vt:lpstr>III.  Mauryan Empire (Chandragupta)</vt:lpstr>
      <vt:lpstr>III.  Mauryan Empire (Chandragupta)</vt:lpstr>
      <vt:lpstr>IV.  Mauryan Empire (Ashoka)</vt:lpstr>
      <vt:lpstr>IV.  Mauryan Empire (Ashoka)</vt:lpstr>
      <vt:lpstr>IV.  Mauryan Empire (Ashoka)</vt:lpstr>
      <vt:lpstr>V.  Gupta Empire</vt:lpstr>
      <vt:lpstr>V.  Gupta Empire</vt:lpstr>
      <vt:lpstr>V.  Gupta Empire</vt:lpstr>
      <vt:lpstr>V.  Gupta Empire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Empires: 1100 BCE – 500CE</dc:title>
  <dc:creator>Judson</dc:creator>
  <cp:lastModifiedBy>Walton, Yushever</cp:lastModifiedBy>
  <cp:revision>14</cp:revision>
  <dcterms:created xsi:type="dcterms:W3CDTF">2013-08-29T06:00:12Z</dcterms:created>
  <dcterms:modified xsi:type="dcterms:W3CDTF">2019-09-12T13:38:17Z</dcterms:modified>
</cp:coreProperties>
</file>